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1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kKlGXG4lG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</a:t>
            </a:r>
            <a:r>
              <a:rPr lang="en-US" dirty="0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31,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Begin </a:t>
            </a:r>
            <a:r>
              <a:rPr lang="en-US" sz="3000" dirty="0">
                <a:solidFill>
                  <a:srgbClr val="00B0F0"/>
                </a:solidFill>
              </a:rPr>
              <a:t>Convection Currents Lab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	-</a:t>
            </a:r>
            <a:r>
              <a:rPr lang="en-US" sz="3000" dirty="0">
                <a:solidFill>
                  <a:srgbClr val="00B0F0"/>
                </a:solidFill>
              </a:rPr>
              <a:t>demo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	-</a:t>
            </a:r>
            <a:r>
              <a:rPr lang="en-US" sz="3000" dirty="0">
                <a:solidFill>
                  <a:srgbClr val="00B0F0"/>
                </a:solidFill>
              </a:rPr>
              <a:t>problem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	-</a:t>
            </a:r>
            <a:r>
              <a:rPr lang="en-US" sz="3000" dirty="0">
                <a:solidFill>
                  <a:srgbClr val="00B0F0"/>
                </a:solidFill>
              </a:rPr>
              <a:t>research 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	-</a:t>
            </a:r>
            <a:r>
              <a:rPr lang="en-US" sz="3000" dirty="0">
                <a:solidFill>
                  <a:srgbClr val="00B0F0"/>
                </a:solidFill>
              </a:rPr>
              <a:t>hypothesis      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quiz on Friday </a:t>
            </a:r>
            <a:r>
              <a:rPr lang="en-US" sz="3000" dirty="0" smtClean="0">
                <a:solidFill>
                  <a:schemeClr val="accent4"/>
                </a:solidFill>
              </a:rPr>
              <a:t>9/2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is a current?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(HINT:  Think water or air)</a:t>
            </a:r>
            <a:endParaRPr lang="en-US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“Falling through the Earth” story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1543791"/>
            <a:ext cx="10515600" cy="307570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16925" y="3244334"/>
            <a:ext cx="87996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hlinkClick r:id="rId3"/>
              </a:rPr>
              <a:t>www.youtube.com/watch?v=jkKlGXG4lG8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42497</TotalTime>
  <Words>91</Words>
  <Application>Microsoft Office PowerPoint</Application>
  <PresentationFormat>Widescreen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Wednesday, August 31, 2016</vt:lpstr>
      <vt:lpstr>Learning Goal and Scale</vt:lpstr>
      <vt:lpstr>  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380</cp:revision>
  <cp:lastPrinted>2016-04-26T17:44:54Z</cp:lastPrinted>
  <dcterms:created xsi:type="dcterms:W3CDTF">2015-10-22T15:42:29Z</dcterms:created>
  <dcterms:modified xsi:type="dcterms:W3CDTF">2016-08-31T16:48:28Z</dcterms:modified>
</cp:coreProperties>
</file>