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1EAF"/>
    <a:srgbClr val="FF9999"/>
    <a:srgbClr val="EB71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394" autoAdjust="0"/>
  </p:normalViewPr>
  <p:slideViewPr>
    <p:cSldViewPr snapToGrid="0">
      <p:cViewPr varScale="1">
        <p:scale>
          <a:sx n="81" d="100"/>
          <a:sy n="81" d="100"/>
        </p:scale>
        <p:origin x="12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3C162E-EC73-427D-8A0D-5025EA83FC96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540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73575"/>
            <a:ext cx="55054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F3F6D9-0DB7-40F1-8929-0D6D70D4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9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69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F3F6D9-0DB7-40F1-8929-0D6D70D413C7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21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28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9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7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8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3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08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39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05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8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88259-9477-4DF2-8714-4619C536281C}" type="datetimeFigureOut">
              <a:rPr lang="en-US" smtClean="0"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9C04A-9A59-4269-957B-F515DE51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969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kKlGXG4lG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77879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Wedn</a:t>
            </a:r>
            <a:r>
              <a:rPr lang="en-US" dirty="0" smtClean="0">
                <a:solidFill>
                  <a:schemeClr val="bg1"/>
                </a:solidFill>
              </a:rPr>
              <a:t>esday</a:t>
            </a:r>
            <a:r>
              <a:rPr lang="en-US" dirty="0" smtClean="0">
                <a:solidFill>
                  <a:schemeClr val="bg1"/>
                </a:solidFill>
              </a:rPr>
              <a:t>, August </a:t>
            </a:r>
            <a:r>
              <a:rPr lang="en-US" dirty="0" smtClean="0">
                <a:solidFill>
                  <a:schemeClr val="bg1"/>
                </a:solidFill>
              </a:rPr>
              <a:t>31, </a:t>
            </a:r>
            <a:r>
              <a:rPr lang="en-US" dirty="0" smtClean="0">
                <a:solidFill>
                  <a:schemeClr val="bg1"/>
                </a:solidFill>
              </a:rPr>
              <a:t>2016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39787" y="1314030"/>
            <a:ext cx="5157787" cy="56667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Write In Your Agenda: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839788" y="1880700"/>
            <a:ext cx="5157787" cy="4615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u="sng" dirty="0" smtClean="0">
                <a:solidFill>
                  <a:srgbClr val="00B0F0"/>
                </a:solidFill>
              </a:rPr>
              <a:t>CW:</a:t>
            </a:r>
            <a:r>
              <a:rPr lang="en-US" sz="3000" dirty="0" smtClean="0">
                <a:solidFill>
                  <a:srgbClr val="00B0F0"/>
                </a:solidFill>
              </a:rPr>
              <a:t> </a:t>
            </a:r>
          </a:p>
          <a:p>
            <a:r>
              <a:rPr lang="en-US" sz="3000" dirty="0" smtClean="0">
                <a:solidFill>
                  <a:srgbClr val="00B0F0"/>
                </a:solidFill>
              </a:rPr>
              <a:t>Begin </a:t>
            </a:r>
            <a:r>
              <a:rPr lang="en-US" sz="3000" dirty="0">
                <a:solidFill>
                  <a:srgbClr val="00B0F0"/>
                </a:solidFill>
              </a:rPr>
              <a:t>Convection Currents Lab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	-</a:t>
            </a:r>
            <a:r>
              <a:rPr lang="en-US" sz="3000" dirty="0">
                <a:solidFill>
                  <a:srgbClr val="00B0F0"/>
                </a:solidFill>
              </a:rPr>
              <a:t>demo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	-</a:t>
            </a:r>
            <a:r>
              <a:rPr lang="en-US" sz="3000" dirty="0">
                <a:solidFill>
                  <a:srgbClr val="00B0F0"/>
                </a:solidFill>
              </a:rPr>
              <a:t>problem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	-</a:t>
            </a:r>
            <a:r>
              <a:rPr lang="en-US" sz="3000" dirty="0">
                <a:solidFill>
                  <a:srgbClr val="00B0F0"/>
                </a:solidFill>
              </a:rPr>
              <a:t>research 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dirty="0" smtClean="0">
                <a:solidFill>
                  <a:srgbClr val="00B0F0"/>
                </a:solidFill>
              </a:rPr>
              <a:t>	-</a:t>
            </a:r>
            <a:r>
              <a:rPr lang="en-US" sz="3000" dirty="0">
                <a:solidFill>
                  <a:srgbClr val="00B0F0"/>
                </a:solidFill>
              </a:rPr>
              <a:t>hypothesis      </a:t>
            </a:r>
            <a:endParaRPr lang="en-US" sz="30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3000" u="sng" dirty="0" smtClean="0">
                <a:solidFill>
                  <a:schemeClr val="accent4"/>
                </a:solidFill>
              </a:rPr>
              <a:t>HW:</a:t>
            </a:r>
            <a:r>
              <a:rPr lang="en-US" sz="3000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en-US" sz="3000" dirty="0" smtClean="0">
                <a:solidFill>
                  <a:schemeClr val="accent4"/>
                </a:solidFill>
              </a:rPr>
              <a:t>Study for quiz on Friday </a:t>
            </a:r>
            <a:r>
              <a:rPr lang="en-US" sz="3000" dirty="0" smtClean="0">
                <a:solidFill>
                  <a:schemeClr val="accent4"/>
                </a:solidFill>
              </a:rPr>
              <a:t>9/2</a:t>
            </a:r>
            <a:endParaRPr lang="en-US" sz="3000" dirty="0" smtClean="0">
              <a:solidFill>
                <a:schemeClr val="accent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172200" y="1349681"/>
            <a:ext cx="5183188" cy="495367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I</a:t>
            </a:r>
            <a:r>
              <a:rPr lang="en-US" dirty="0" smtClean="0">
                <a:solidFill>
                  <a:srgbClr val="FF0000"/>
                </a:solidFill>
              </a:rPr>
              <a:t>n Your Monitoring Log: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5997574" y="2006034"/>
            <a:ext cx="5779394" cy="48519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FF00"/>
                </a:solidFill>
              </a:rPr>
              <a:t>Response to Warm-Up: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What is a current? 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(HINT:  Think water or air)</a:t>
            </a:r>
            <a:endParaRPr lang="en-US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u="sng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u="sng" dirty="0" smtClean="0">
                <a:solidFill>
                  <a:srgbClr val="00B050"/>
                </a:solidFill>
              </a:rPr>
              <a:t>You </a:t>
            </a:r>
            <a:r>
              <a:rPr lang="en-US" u="sng" dirty="0">
                <a:solidFill>
                  <a:srgbClr val="00B050"/>
                </a:solidFill>
              </a:rPr>
              <a:t>will need</a:t>
            </a:r>
            <a:r>
              <a:rPr lang="en-US" b="1" u="sng" dirty="0">
                <a:solidFill>
                  <a:srgbClr val="00B050"/>
                </a:solidFill>
              </a:rPr>
              <a:t>: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Pencil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Hand in “Falling through the Earth” story</a:t>
            </a: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80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365125"/>
            <a:ext cx="11020108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Goal and Scale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281" y="1681163"/>
            <a:ext cx="4803390" cy="45085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TSW understand how the Earth’s natural processes have shaped its landscape (including Lithospheric Plates and their movement, Convergent, Divergent, and Transform boundary landforms).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95617" y="605308"/>
            <a:ext cx="6396383" cy="579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37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1543791"/>
            <a:ext cx="10515600" cy="3075709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16925" y="3244334"/>
            <a:ext cx="87996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  <a:hlinkClick r:id="rId3"/>
              </a:rPr>
              <a:t>www.youtube.com/watch?v=jkKlGXG4lG8</a:t>
            </a:r>
            <a:endParaRPr lang="en-US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42497</TotalTime>
  <Words>91</Words>
  <Application>Microsoft Office PowerPoint</Application>
  <PresentationFormat>Widescreen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Wednesday, August 31, 2016</vt:lpstr>
      <vt:lpstr>Learning Goal and Scale</vt:lpstr>
      <vt:lpstr>   </vt:lpstr>
    </vt:vector>
  </TitlesOfParts>
  <Company>Chandler Unified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October 22, 2015</dc:title>
  <dc:creator>Pysher, Richard</dc:creator>
  <cp:lastModifiedBy>Pysher, Richard</cp:lastModifiedBy>
  <cp:revision>380</cp:revision>
  <cp:lastPrinted>2016-04-26T17:44:54Z</cp:lastPrinted>
  <dcterms:created xsi:type="dcterms:W3CDTF">2015-10-22T15:42:29Z</dcterms:created>
  <dcterms:modified xsi:type="dcterms:W3CDTF">2016-08-31T16:48:28Z</dcterms:modified>
</cp:coreProperties>
</file>